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b1c8084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b1c8084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Spartan-B312 (Noble 6)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db1c8084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db1c8084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01418"/>
                </a:solidFill>
                <a:highlight>
                  <a:srgbClr val="FFFFFF"/>
                </a:highlight>
              </a:rPr>
              <a:t>Harbinger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db1c8084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db1c808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101418"/>
                </a:solidFill>
                <a:highlight>
                  <a:srgbClr val="FFFFFF"/>
                </a:highlight>
              </a:rPr>
              <a:t>05-032 Mendicant Bias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db1c8084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db1c8084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Didact (Shadow-of-Sundered-Star)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db1c8084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db1c8084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Washington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db1c8084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db1c8084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 ‘Mdama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db1c8084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db1c8084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Buddha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db1c8084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db1c8084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Wong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db1c8084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db1c808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db1c8084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db1c8084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Voridus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db1c8084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db1c8084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Masterchief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db1c8084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db1c808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and Jerry (or just Jerry)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db1c808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db1c808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r>
              <a:rPr lang="en"/>
              <a:t> Keyes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db1c8084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db1c8084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Gravemind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db1c8084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db1c8084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Franklin Mendez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db1c8084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db1c8084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Tartarus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db1c808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db1c808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goku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db1c8084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db1c808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Graham Cassidy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db1c808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db1c808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Casper the friendly ghost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db1c8084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db1c8084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Catherine halsey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db1c8084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db1c8084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Pavium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db1c808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db1c808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Craig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db1c8084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db1c8084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(High prophet of) Truth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b1c8084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db1c8084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 Goodman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db1c8084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db1c8084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linda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db1c8084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db1c8084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Escharum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b1c8084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b1c8084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Arbiter (Thel ‘Vadam)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db1c8084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db1c8084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Rtas ‘Vadum - Shipmaster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db1c8084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db1c8084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Lasky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db1c8084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db1c8084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Avery Johnson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db1c8084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db1c8084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343 Guilty Spark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db1c8084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db1c8084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Frederic (Fred)-104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db1c808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db1c808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Atriox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db1c808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db1c808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Powerpuff girls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db1c808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db1c808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Eva-01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db1c8084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db1c8084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 Nyon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db1c808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db1c808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Cortana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db1c808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db1c808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Miranda Keyes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db1c8084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db1c8084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Serin Osman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db1c8084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db1c8084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db1c8084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db1c808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Roland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db1c808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db1c808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Terrence Hood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Virgin Mary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1916825" y="154350"/>
            <a:ext cx="4195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050" y="226950"/>
            <a:ext cx="19050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887" y="152400"/>
            <a:ext cx="37802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25" y="152400"/>
            <a:ext cx="65227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88" y="152400"/>
            <a:ext cx="69322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/>
          <p:nvPr/>
        </p:nvSpPr>
        <p:spPr>
          <a:xfrm>
            <a:off x="2740350" y="154350"/>
            <a:ext cx="36633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163" y="237600"/>
            <a:ext cx="3031676" cy="45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450" y="704500"/>
            <a:ext cx="6639100" cy="37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75" y="152400"/>
            <a:ext cx="482904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>
            <a:off x="1916825" y="154350"/>
            <a:ext cx="4195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52400"/>
            <a:ext cx="34439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1490874" y="154350"/>
            <a:ext cx="52110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524" y="239550"/>
            <a:ext cx="4597076" cy="459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/>
          <p:nvPr/>
        </p:nvSpPr>
        <p:spPr>
          <a:xfrm>
            <a:off x="2896550" y="159725"/>
            <a:ext cx="28221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550" y="171450"/>
            <a:ext cx="23241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285750"/>
            <a:ext cx="812482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/>
          <p:nvPr/>
        </p:nvSpPr>
        <p:spPr>
          <a:xfrm>
            <a:off x="2896550" y="159725"/>
            <a:ext cx="28221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700" y="152400"/>
            <a:ext cx="21957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950" y="152400"/>
            <a:ext cx="43526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313" y="152400"/>
            <a:ext cx="471136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/>
          <p:nvPr/>
        </p:nvSpPr>
        <p:spPr>
          <a:xfrm>
            <a:off x="1916825" y="154350"/>
            <a:ext cx="4195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725" y="152400"/>
            <a:ext cx="34219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25" y="152400"/>
            <a:ext cx="48851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/>
          <p:nvPr/>
        </p:nvSpPr>
        <p:spPr>
          <a:xfrm>
            <a:off x="2896550" y="170374"/>
            <a:ext cx="28221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288" y="152400"/>
            <a:ext cx="29826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/>
          <p:nvPr/>
        </p:nvSpPr>
        <p:spPr>
          <a:xfrm>
            <a:off x="1693200" y="154350"/>
            <a:ext cx="47103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667" y="548361"/>
            <a:ext cx="4169175" cy="416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00" y="152400"/>
            <a:ext cx="80144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/>
          <p:nvPr/>
        </p:nvSpPr>
        <p:spPr>
          <a:xfrm>
            <a:off x="1916825" y="154350"/>
            <a:ext cx="4195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00" y="152400"/>
            <a:ext cx="245744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/>
          <p:nvPr/>
        </p:nvSpPr>
        <p:spPr>
          <a:xfrm>
            <a:off x="2896550" y="159725"/>
            <a:ext cx="36633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613" y="99150"/>
            <a:ext cx="30791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/>
          <p:nvPr/>
        </p:nvSpPr>
        <p:spPr>
          <a:xfrm>
            <a:off x="1916825" y="154350"/>
            <a:ext cx="4195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475" y="152400"/>
            <a:ext cx="29178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/>
          <p:nvPr/>
        </p:nvSpPr>
        <p:spPr>
          <a:xfrm>
            <a:off x="2740350" y="154350"/>
            <a:ext cx="36633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313" y="327425"/>
            <a:ext cx="3263375" cy="448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363" y="152400"/>
            <a:ext cx="653326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/>
          <p:nvPr/>
        </p:nvSpPr>
        <p:spPr>
          <a:xfrm>
            <a:off x="2896550" y="159725"/>
            <a:ext cx="28221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963" y="157775"/>
            <a:ext cx="23892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/>
          <p:nvPr/>
        </p:nvSpPr>
        <p:spPr>
          <a:xfrm>
            <a:off x="2692500" y="154350"/>
            <a:ext cx="37590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725" y="251625"/>
            <a:ext cx="3120550" cy="464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/>
          <p:nvPr/>
        </p:nvSpPr>
        <p:spPr>
          <a:xfrm>
            <a:off x="1916825" y="154350"/>
            <a:ext cx="4195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825" y="571950"/>
            <a:ext cx="4195800" cy="435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676275"/>
            <a:ext cx="674370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1"/>
          <p:cNvSpPr/>
          <p:nvPr/>
        </p:nvSpPr>
        <p:spPr>
          <a:xfrm>
            <a:off x="2740350" y="154350"/>
            <a:ext cx="36633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13" y="220938"/>
            <a:ext cx="3465574" cy="47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50" y="152400"/>
            <a:ext cx="63705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42938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563" y="152400"/>
            <a:ext cx="36208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4"/>
          <p:cNvSpPr/>
          <p:nvPr/>
        </p:nvSpPr>
        <p:spPr>
          <a:xfrm>
            <a:off x="2896550" y="159725"/>
            <a:ext cx="28221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750" y="322775"/>
            <a:ext cx="21717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2500"/>
            <a:ext cx="8839200" cy="374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519113"/>
            <a:ext cx="52959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25" y="152400"/>
            <a:ext cx="44113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625" y="406375"/>
            <a:ext cx="4330751" cy="433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2396050" y="154350"/>
            <a:ext cx="3652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175" y="1084150"/>
            <a:ext cx="3120550" cy="27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963" y="152400"/>
            <a:ext cx="362006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